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tif>
</file>

<file path=ppt/media/image2.tif>
</file>

<file path=ppt/media/image3.tif>
</file>

<file path=ppt/media/image4.tif>
</file>

<file path=ppt/media/image5.tif>
</file>

<file path=ppt/media/image6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5.tif"/><Relationship Id="rId7" Type="http://schemas.openxmlformats.org/officeDocument/2006/relationships/image" Target="../media/image6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Presentation 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edro Pinto da Silva…"/>
          <p:cNvSpPr txBox="1"/>
          <p:nvPr/>
        </p:nvSpPr>
        <p:spPr>
          <a:xfrm>
            <a:off x="14821635" y="11708752"/>
            <a:ext cx="5283189" cy="1741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100"/>
            </a:pPr>
            <a:r>
              <a:t>Pedro Pinto da Silva</a:t>
            </a:r>
          </a:p>
          <a:p>
            <a:pPr>
              <a:defRPr sz="3100"/>
            </a:pPr>
            <a:r>
              <a:t>Raspberry Pi Foundation</a:t>
            </a:r>
          </a:p>
          <a:p>
            <a:pPr>
              <a:defRPr b="1" sz="3100"/>
            </a:pPr>
            <a:r>
              <a:t>CDT 2016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48064" y="6852989"/>
            <a:ext cx="4576004" cy="468071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9" name="Group"/>
          <p:cNvGrpSpPr/>
          <p:nvPr/>
        </p:nvGrpSpPr>
        <p:grpSpPr>
          <a:xfrm>
            <a:off x="4078744" y="6951837"/>
            <a:ext cx="4861402" cy="5701523"/>
            <a:chOff x="0" y="0"/>
            <a:chExt cx="4861401" cy="5701522"/>
          </a:xfrm>
        </p:grpSpPr>
        <p:sp>
          <p:nvSpPr>
            <p:cNvPr id="157" name="Alma Cantu"/>
            <p:cNvSpPr txBox="1"/>
            <p:nvPr/>
          </p:nvSpPr>
          <p:spPr>
            <a:xfrm>
              <a:off x="1108453" y="5039659"/>
              <a:ext cx="2644496" cy="6618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100"/>
              </a:lvl1pPr>
            </a:lstStyle>
            <a:p>
              <a:pPr/>
              <a:r>
                <a:t>Alma Cantu</a:t>
              </a:r>
            </a:p>
          </p:txBody>
        </p:sp>
        <p:pic>
          <p:nvPicPr>
            <p:cNvPr id="158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861402" cy="48614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0" name="Wanqing Zhao…"/>
          <p:cNvSpPr txBox="1"/>
          <p:nvPr/>
        </p:nvSpPr>
        <p:spPr>
          <a:xfrm>
            <a:off x="10146060" y="11906550"/>
            <a:ext cx="3753202" cy="1184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100"/>
            </a:pPr>
            <a:r>
              <a:t>Wanqing Zhao</a:t>
            </a:r>
          </a:p>
          <a:p>
            <a:pPr>
              <a:defRPr sz="3100"/>
            </a:pPr>
            <a:r>
              <a:t>Uni. of East Anglia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0" t="2692" r="0" b="12050"/>
          <a:stretch>
            <a:fillRect/>
          </a:stretch>
        </p:blipFill>
        <p:spPr>
          <a:xfrm>
            <a:off x="10130373" y="6852975"/>
            <a:ext cx="3827559" cy="468072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8" name="Group"/>
          <p:cNvGrpSpPr/>
          <p:nvPr/>
        </p:nvGrpSpPr>
        <p:grpSpPr>
          <a:xfrm>
            <a:off x="4021442" y="342256"/>
            <a:ext cx="16538573" cy="6273542"/>
            <a:chOff x="0" y="0"/>
            <a:chExt cx="16538572" cy="6273541"/>
          </a:xfrm>
        </p:grpSpPr>
        <p:sp>
          <p:nvSpPr>
            <p:cNvPr id="162" name="Deepayan Bowmik…"/>
            <p:cNvSpPr txBox="1"/>
            <p:nvPr/>
          </p:nvSpPr>
          <p:spPr>
            <a:xfrm>
              <a:off x="5810044" y="5148806"/>
              <a:ext cx="4537342" cy="986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100"/>
              </a:pPr>
              <a:r>
                <a:t>Deepayan Bowmik</a:t>
              </a:r>
            </a:p>
            <a:p>
              <a:pPr>
                <a:defRPr sz="3100"/>
              </a:pPr>
              <a:r>
                <a:t>Uni. of Stirling</a:t>
              </a:r>
            </a:p>
          </p:txBody>
        </p:sp>
        <p:pic>
          <p:nvPicPr>
            <p:cNvPr id="163" name="Image" descr="Imag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5444792" y="0"/>
              <a:ext cx="5267845" cy="49716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4" name="Image" descr="Image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22761" t="0" r="18967" b="0"/>
            <a:stretch>
              <a:fillRect/>
            </a:stretch>
          </p:blipFill>
          <p:spPr>
            <a:xfrm>
              <a:off x="11185700" y="16"/>
              <a:ext cx="5158688" cy="49715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5" name="Tatiana Alvares-Sanches…"/>
            <p:cNvSpPr txBox="1"/>
            <p:nvPr/>
          </p:nvSpPr>
          <p:spPr>
            <a:xfrm>
              <a:off x="10991429" y="5010201"/>
              <a:ext cx="5547143" cy="1263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3100"/>
              </a:pPr>
              <a:r>
                <a:t>Tatiana Alvares-Sanches</a:t>
              </a:r>
            </a:p>
            <a:p>
              <a:pPr>
                <a:defRPr sz="3100"/>
              </a:pPr>
              <a:r>
                <a:t>Uni. of Leicester</a:t>
              </a:r>
            </a:p>
          </p:txBody>
        </p:sp>
        <p:pic>
          <p:nvPicPr>
            <p:cNvPr id="166" name="Image" descr="Image"/>
            <p:cNvPicPr>
              <a:picLocks noChangeAspect="1"/>
            </p:cNvPicPr>
            <p:nvPr/>
          </p:nvPicPr>
          <p:blipFill>
            <a:blip r:embed="rId7">
              <a:extLst/>
            </a:blip>
            <a:srcRect l="23329" t="0" r="8214" b="0"/>
            <a:stretch>
              <a:fillRect/>
            </a:stretch>
          </p:blipFill>
          <p:spPr>
            <a:xfrm>
              <a:off x="-1" y="64989"/>
              <a:ext cx="4971751" cy="484174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7" name="Huizhi “Elly” Liang"/>
            <p:cNvSpPr txBox="1"/>
            <p:nvPr/>
          </p:nvSpPr>
          <p:spPr>
            <a:xfrm>
              <a:off x="217193" y="4791128"/>
              <a:ext cx="4537343" cy="1263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3100"/>
              </a:lvl1pPr>
            </a:lstStyle>
            <a:p>
              <a:pPr/>
              <a:r>
                <a:t>Huizhi “Elly” Liang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